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59" r:id="rId6"/>
    <p:sldId id="262" r:id="rId7"/>
    <p:sldId id="261" r:id="rId8"/>
    <p:sldId id="263" r:id="rId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672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0AA77A75-72BE-4E1F-A39A-297768FD753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26356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08ABFC4-9555-45A9-B7D0-632668E039BE}" type="slidenum">
              <a:rPr lang="en-GB" altLang="en-US"/>
              <a:pPr>
                <a:spcBef>
                  <a:spcPct val="0"/>
                </a:spcBef>
              </a:pPr>
              <a:t>1</a:t>
            </a:fld>
            <a:endParaRPr lang="en-GB" altLang="en-US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881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F42546D-B1D6-4987-AE78-6CFBDC837B5B}" type="slidenum">
              <a:rPr lang="en-GB" altLang="en-US"/>
              <a:pPr>
                <a:spcBef>
                  <a:spcPct val="0"/>
                </a:spcBef>
              </a:pPr>
              <a:t>2</a:t>
            </a:fld>
            <a:endParaRPr lang="en-GB" alt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061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1F4B16E-4BFE-4FF2-85E8-1B2DAA2CDACC}" type="slidenum">
              <a:rPr lang="en-GB" altLang="en-US"/>
              <a:pPr>
                <a:spcBef>
                  <a:spcPct val="0"/>
                </a:spcBef>
              </a:pPr>
              <a:t>3</a:t>
            </a:fld>
            <a:endParaRPr lang="en-GB" alt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635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DEEB179-BBC6-466D-B9D2-3240E964760A}" type="slidenum">
              <a:rPr lang="en-GB" altLang="en-US"/>
              <a:pPr>
                <a:spcBef>
                  <a:spcPct val="0"/>
                </a:spcBef>
              </a:pPr>
              <a:t>4</a:t>
            </a:fld>
            <a:endParaRPr lang="en-GB" altLang="en-US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548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A4BE617-8B54-40EB-8CE7-ADBD7E49BB8B}" type="slidenum">
              <a:rPr lang="en-GB" altLang="en-US"/>
              <a:pPr>
                <a:spcBef>
                  <a:spcPct val="0"/>
                </a:spcBef>
              </a:pPr>
              <a:t>5</a:t>
            </a:fld>
            <a:endParaRPr lang="en-GB" altLang="en-US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115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A4BE617-8B54-40EB-8CE7-ADBD7E49BB8B}" type="slidenum">
              <a:rPr lang="en-GB" altLang="en-US"/>
              <a:pPr>
                <a:spcBef>
                  <a:spcPct val="0"/>
                </a:spcBef>
              </a:pPr>
              <a:t>6</a:t>
            </a:fld>
            <a:endParaRPr lang="en-GB" altLang="en-US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115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298F4C5-7EC9-422D-A377-9CD77381AAC9}" type="slidenum">
              <a:rPr lang="en-GB" altLang="en-US"/>
              <a:pPr>
                <a:spcBef>
                  <a:spcPct val="0"/>
                </a:spcBef>
              </a:pPr>
              <a:t>7</a:t>
            </a:fld>
            <a:endParaRPr lang="en-GB" alt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300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298F4C5-7EC9-422D-A377-9CD77381AAC9}" type="slidenum">
              <a:rPr lang="en-GB" altLang="en-US"/>
              <a:pPr>
                <a:spcBef>
                  <a:spcPct val="0"/>
                </a:spcBef>
              </a:pPr>
              <a:t>8</a:t>
            </a:fld>
            <a:endParaRPr lang="en-GB" alt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300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1557338"/>
          </a:xfrm>
          <a:prstGeom prst="rect">
            <a:avLst/>
          </a:prstGeom>
          <a:solidFill>
            <a:schemeClr val="accent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0" y="5445125"/>
            <a:ext cx="9144000" cy="1485900"/>
          </a:xfrm>
          <a:prstGeom prst="rect">
            <a:avLst/>
          </a:prstGeom>
          <a:solidFill>
            <a:schemeClr val="accent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0" y="1557338"/>
            <a:ext cx="9144000" cy="122396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0" y="4941888"/>
            <a:ext cx="9144000" cy="50323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2781300"/>
            <a:ext cx="9144000" cy="216058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4427538" y="5445125"/>
            <a:ext cx="4176712" cy="14859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4427538" y="4941888"/>
            <a:ext cx="4176712" cy="5032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4427538" y="2781300"/>
            <a:ext cx="4176712" cy="2160588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29138" y="2781300"/>
            <a:ext cx="4032250" cy="2160588"/>
          </a:xfrm>
        </p:spPr>
        <p:txBody>
          <a:bodyPr anchor="ctr"/>
          <a:lstStyle>
            <a:lvl1pPr algn="r">
              <a:defRPr sz="2800" b="1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0563" y="4941888"/>
            <a:ext cx="4103687" cy="503237"/>
          </a:xfr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 b="1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12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CB3A968-D6BF-418A-81FC-DA6F97393E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22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004BF1-D3A2-4B2D-9C81-D1855ABC1A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0682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11963" y="1076325"/>
            <a:ext cx="2081212" cy="5049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8325" y="1076325"/>
            <a:ext cx="6091238" cy="5049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4867B4-3365-47A8-8812-4D661DDB41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1094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325" y="1076325"/>
            <a:ext cx="8324850" cy="13731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568325" y="2636838"/>
            <a:ext cx="8324850" cy="3489325"/>
          </a:xfrm>
        </p:spPr>
        <p:txBody>
          <a:bodyPr/>
          <a:lstStyle/>
          <a:p>
            <a:pPr lvl="0"/>
            <a:endParaRPr lang="en-GB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5E2ADF-73BF-41E2-986B-80A68599340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42821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325" y="1076325"/>
            <a:ext cx="8324850" cy="13731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68325" y="2636838"/>
            <a:ext cx="4086225" cy="34893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6950" y="2636838"/>
            <a:ext cx="4086225" cy="34893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BFBC1C-9A6E-4898-B37E-88C5C10A5D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8215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A78E68-68AA-4501-9037-1FB3679320C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0974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A9FBFB-E812-410A-89DC-459CED01B4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766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8325" y="2636838"/>
            <a:ext cx="4086225" cy="34893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6950" y="2636838"/>
            <a:ext cx="4086225" cy="34893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0B5EA4-D4B5-46BB-92C6-4924A42C34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5091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34F549-F3A9-446E-ABE2-1FB423CFB7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1751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21C3B6-9A85-4FCD-82A9-93642AA92DA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8213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5E1E91-51BE-41BF-99D3-F01F50113A7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8260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0D10A3-A24C-4BC4-9B0F-FE7CBE43811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4759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7CABD5-B169-4DF4-8B79-4614A974D33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5373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693102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611188" cy="692150"/>
          </a:xfrm>
          <a:prstGeom prst="rect">
            <a:avLst/>
          </a:prstGeom>
          <a:solidFill>
            <a:schemeClr val="accent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8675688" y="0"/>
            <a:ext cx="468312" cy="692150"/>
          </a:xfrm>
          <a:prstGeom prst="rect">
            <a:avLst/>
          </a:prstGeom>
          <a:solidFill>
            <a:schemeClr val="accent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1" name="Rectangle 10"/>
          <p:cNvSpPr/>
          <p:nvPr userDrawn="1"/>
        </p:nvSpPr>
        <p:spPr>
          <a:xfrm>
            <a:off x="0" y="6237288"/>
            <a:ext cx="9144000" cy="693737"/>
          </a:xfrm>
          <a:prstGeom prst="rect">
            <a:avLst/>
          </a:prstGeom>
          <a:solidFill>
            <a:schemeClr val="accent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0" y="1052513"/>
            <a:ext cx="9144000" cy="143986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611188" y="1052513"/>
            <a:ext cx="8064500" cy="1439862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611188" y="692150"/>
            <a:ext cx="8064500" cy="36036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03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68325" y="1076325"/>
            <a:ext cx="8324850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3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8325" y="2636838"/>
            <a:ext cx="8324850" cy="348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9CBACD98-04FA-4949-91D3-D07F30F15AE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odydrjs/C-Projec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개인프로젝트 </a:t>
            </a:r>
            <a:r>
              <a:rPr lang="en-US" altLang="ko-KR" dirty="0" smtClean="0"/>
              <a:t>(ERP </a:t>
            </a:r>
            <a:r>
              <a:rPr lang="ko-KR" altLang="en-US" dirty="0" smtClean="0"/>
              <a:t>구축</a:t>
            </a:r>
            <a:r>
              <a:rPr lang="en-US" altLang="ko-KR" dirty="0" smtClean="0"/>
              <a:t>)</a:t>
            </a:r>
            <a:endParaRPr lang="en-US" altLang="en-US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배용건</a:t>
            </a:r>
            <a:endParaRPr lang="en-US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개발 툴 및 언어</a:t>
            </a:r>
            <a:endParaRPr lang="en-US" altLang="en-US" dirty="0" smtClean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Visual Studio 2017</a:t>
            </a:r>
          </a:p>
          <a:p>
            <a:pPr eaLnBrk="1" hangingPunct="1"/>
            <a:r>
              <a:rPr lang="en-US" altLang="en-US" dirty="0" smtClean="0"/>
              <a:t>C# </a:t>
            </a:r>
            <a:r>
              <a:rPr lang="en-US" altLang="en-US" dirty="0" err="1" smtClean="0"/>
              <a:t>Winform</a:t>
            </a:r>
            <a:endParaRPr lang="en-US" altLang="en-US" dirty="0" smtClean="0"/>
          </a:p>
          <a:p>
            <a:pPr eaLnBrk="1" hangingPunct="1"/>
            <a:r>
              <a:rPr lang="en-US" altLang="en-US" dirty="0" smtClean="0"/>
              <a:t>MySQL</a:t>
            </a:r>
          </a:p>
          <a:p>
            <a:pPr eaLnBrk="1" hangingPunct="1"/>
            <a:r>
              <a:rPr lang="en-US" altLang="en-US" dirty="0" err="1" smtClean="0"/>
              <a:t>GitHub</a:t>
            </a:r>
            <a:endParaRPr lang="en-US" altLang="en-US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594017"/>
            <a:ext cx="590707" cy="546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656466"/>
            <a:ext cx="582547" cy="564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 smtClean="0"/>
              <a:t>Database Model Diagram</a:t>
            </a:r>
            <a:endParaRPr lang="en-US" altLang="en-US" dirty="0" smtClean="0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92896"/>
            <a:ext cx="8064896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0"/>
            <a:ext cx="8324850" cy="1373188"/>
          </a:xfrm>
        </p:spPr>
        <p:txBody>
          <a:bodyPr/>
          <a:lstStyle/>
          <a:p>
            <a:pPr eaLnBrk="1" hangingPunct="1"/>
            <a:r>
              <a:rPr lang="en-GB" altLang="en-US" dirty="0" smtClean="0"/>
              <a:t>Class Diagram</a:t>
            </a:r>
            <a:endParaRPr lang="en-US" altLang="en-US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692697"/>
            <a:ext cx="9180512" cy="6192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주요 개발 사항</a:t>
            </a:r>
            <a:endParaRPr lang="en-US" altLang="en-US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8325" y="2492896"/>
            <a:ext cx="4078288" cy="3633267"/>
          </a:xfrm>
        </p:spPr>
        <p:txBody>
          <a:bodyPr/>
          <a:lstStyle/>
          <a:p>
            <a:pPr eaLnBrk="1" hangingPunct="1"/>
            <a:r>
              <a:rPr lang="en-US" altLang="ko-KR" sz="2400" dirty="0" smtClean="0"/>
              <a:t>Transaction </a:t>
            </a:r>
          </a:p>
          <a:p>
            <a:pPr marL="0" indent="0" eaLnBrk="1" hangingPunct="1">
              <a:buNone/>
            </a:pPr>
            <a:r>
              <a:rPr lang="ko-KR" altLang="en-US" sz="2400" dirty="0"/>
              <a:t>다수의 </a:t>
            </a:r>
            <a:r>
              <a:rPr lang="en-US" altLang="ko-KR" sz="2400" dirty="0"/>
              <a:t>Query </a:t>
            </a:r>
            <a:r>
              <a:rPr lang="ko-KR" altLang="en-US" sz="2400" dirty="0" smtClean="0"/>
              <a:t>한번에 처리 </a:t>
            </a:r>
            <a:r>
              <a:rPr lang="ko-KR" altLang="en-US" sz="2400" dirty="0"/>
              <a:t>중 오류발생시 </a:t>
            </a:r>
            <a:r>
              <a:rPr lang="en-US" altLang="ko-KR" sz="2400" dirty="0"/>
              <a:t>Rollback </a:t>
            </a:r>
            <a:r>
              <a:rPr lang="ko-KR" altLang="en-US" sz="2400" dirty="0"/>
              <a:t>기능을 수행 할 수 있음</a:t>
            </a:r>
            <a:endParaRPr lang="en-US" altLang="ko-KR" sz="2400" dirty="0"/>
          </a:p>
          <a:p>
            <a:pPr marL="0" indent="0" eaLnBrk="1" hangingPunct="1">
              <a:buNone/>
            </a:pPr>
            <a:endParaRPr lang="en-US" altLang="ko-KR" sz="2400" dirty="0" smtClean="0"/>
          </a:p>
          <a:p>
            <a:pPr eaLnBrk="1" hangingPunct="1"/>
            <a:r>
              <a:rPr lang="en-US" altLang="ko-KR" sz="2400" dirty="0" smtClean="0"/>
              <a:t>Stored Procedure</a:t>
            </a:r>
          </a:p>
          <a:p>
            <a:pPr marL="0" indent="0" eaLnBrk="1" hangingPunct="1">
              <a:buNone/>
            </a:pPr>
            <a:r>
              <a:rPr lang="ko-KR" altLang="en-US" sz="2400" dirty="0" smtClean="0"/>
              <a:t>소스코드에 직접 </a:t>
            </a:r>
            <a:r>
              <a:rPr lang="en-US" altLang="ko-KR" sz="2400" dirty="0" smtClean="0"/>
              <a:t>Query </a:t>
            </a:r>
            <a:r>
              <a:rPr lang="ko-KR" altLang="en-US" sz="2400" dirty="0" smtClean="0"/>
              <a:t>작성하는 방법 보다 유지보수가 쉽다</a:t>
            </a:r>
            <a:endParaRPr lang="en-US" altLang="ko-KR" sz="2400" dirty="0"/>
          </a:p>
          <a:p>
            <a:pPr marL="0" indent="0" eaLnBrk="1" hangingPunct="1">
              <a:buNone/>
            </a:pPr>
            <a:endParaRPr lang="en-US" altLang="ko-KR" sz="14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097274"/>
            <a:ext cx="2518717" cy="4140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주요 개발 사항</a:t>
            </a:r>
            <a:endParaRPr lang="en-US" altLang="en-US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68324" y="2492896"/>
            <a:ext cx="4579739" cy="3633267"/>
          </a:xfrm>
        </p:spPr>
        <p:txBody>
          <a:bodyPr/>
          <a:lstStyle/>
          <a:p>
            <a:pPr eaLnBrk="1" hangingPunct="1"/>
            <a:r>
              <a:rPr lang="en-US" altLang="ko-KR" sz="2400" dirty="0" smtClean="0"/>
              <a:t>Model – Control – View </a:t>
            </a:r>
            <a:r>
              <a:rPr lang="ko-KR" altLang="en-US" sz="2400" dirty="0" smtClean="0"/>
              <a:t>구현</a:t>
            </a:r>
            <a:r>
              <a:rPr lang="en-US" altLang="ko-KR" sz="2400" dirty="0" smtClean="0"/>
              <a:t> </a:t>
            </a:r>
          </a:p>
          <a:p>
            <a:pPr marL="0" indent="0" eaLnBrk="1" hangingPunct="1">
              <a:buNone/>
            </a:pPr>
            <a:r>
              <a:rPr lang="en-US" altLang="ko-KR" sz="2400" dirty="0" err="1"/>
              <a:t>Winform</a:t>
            </a:r>
            <a:r>
              <a:rPr lang="ko-KR" altLang="en-US" sz="2400" dirty="0"/>
              <a:t>에 직접적인 소스코드 구현은 유지보수와 </a:t>
            </a:r>
            <a:r>
              <a:rPr lang="ko-KR" altLang="en-US" sz="2400" dirty="0" smtClean="0"/>
              <a:t>분업에 문제가 있음 </a:t>
            </a:r>
            <a:r>
              <a:rPr lang="en-US" altLang="ko-KR" sz="2400" dirty="0" smtClean="0"/>
              <a:t>UI </a:t>
            </a:r>
            <a:r>
              <a:rPr lang="en-US" altLang="ko-KR" sz="2400" dirty="0"/>
              <a:t>– Source </a:t>
            </a:r>
            <a:r>
              <a:rPr lang="ko-KR" altLang="en-US" sz="2400" dirty="0"/>
              <a:t>의 </a:t>
            </a:r>
            <a:r>
              <a:rPr lang="ko-KR" altLang="en-US" sz="2400" dirty="0" smtClean="0"/>
              <a:t>분리</a:t>
            </a:r>
            <a:endParaRPr lang="en-US" altLang="ko-KR" sz="2400" dirty="0" smtClean="0"/>
          </a:p>
          <a:p>
            <a:pPr eaLnBrk="1" hangingPunct="1"/>
            <a:r>
              <a:rPr lang="ko-KR" altLang="en-US" sz="2400" dirty="0" smtClean="0"/>
              <a:t>환경설정 저장</a:t>
            </a:r>
            <a:endParaRPr lang="en-US" altLang="ko-KR" sz="2400" dirty="0" smtClean="0"/>
          </a:p>
          <a:p>
            <a:pPr marL="0" indent="0" eaLnBrk="1" hangingPunct="1">
              <a:buNone/>
            </a:pPr>
            <a:r>
              <a:rPr lang="en-US" altLang="ko-KR" sz="2400" dirty="0" smtClean="0"/>
              <a:t>DB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Connection String</a:t>
            </a:r>
            <a:r>
              <a:rPr lang="ko-KR" altLang="en-US" sz="2400" dirty="0" smtClean="0"/>
              <a:t>과 프로그램 설정 정보를  </a:t>
            </a:r>
            <a:r>
              <a:rPr lang="en-US" altLang="ko-KR" sz="2400" dirty="0" err="1" smtClean="0"/>
              <a:t>App.confing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저장 및 사용</a:t>
            </a:r>
            <a:endParaRPr lang="en-US" altLang="ko-KR" sz="2400" dirty="0" smtClean="0"/>
          </a:p>
          <a:p>
            <a:pPr marL="0" indent="0" eaLnBrk="1" hangingPunct="1">
              <a:buNone/>
            </a:pPr>
            <a:endParaRPr lang="en-US" altLang="ko-KR" sz="14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988840"/>
            <a:ext cx="2728913" cy="3433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524" y="5517232"/>
            <a:ext cx="4847653" cy="1342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389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539750" y="1268413"/>
            <a:ext cx="8208963" cy="5329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FD7FC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GB" altLang="en-US" sz="180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title"/>
          </p:nvPr>
        </p:nvSpPr>
        <p:spPr>
          <a:xfrm>
            <a:off x="611560" y="4986"/>
            <a:ext cx="8324850" cy="1373188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시연 영상</a:t>
            </a:r>
            <a:endParaRPr lang="en-US" altLang="en-US" dirty="0" smtClean="0"/>
          </a:p>
        </p:txBody>
      </p:sp>
      <p:pic>
        <p:nvPicPr>
          <p:cNvPr id="4" name="화면 녹화 2018-01-19 위치 오후 3.35.24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163861"/>
            <a:ext cx="9144000" cy="449738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539750" y="1268413"/>
            <a:ext cx="8208963" cy="5329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FD7FC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GB" altLang="en-US" sz="1800"/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1150194" y="2492896"/>
            <a:ext cx="340995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5113" indent="-265113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600" b="1" u="sng" dirty="0" smtClean="0">
                <a:cs typeface="Arial" panose="020B0604020202020204" pitchFamily="34" charset="0"/>
              </a:rPr>
              <a:t>Source Code URL</a:t>
            </a:r>
            <a:endParaRPr lang="en-GB" altLang="en-US" sz="1600" b="1" u="sng" dirty="0"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en-US" altLang="en-US" sz="1400" dirty="0">
                <a:solidFill>
                  <a:srgbClr val="0070C0"/>
                </a:solidFill>
                <a:cs typeface="Arial" panose="020B0604020202020204" pitchFamily="34" charset="0"/>
                <a:hlinkClick r:id="rId3"/>
              </a:rPr>
              <a:t>https://github.com/qodydrjs/C-Project</a:t>
            </a:r>
            <a:endParaRPr lang="en-US" altLang="en-US" sz="14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1259632" y="5661248"/>
            <a:ext cx="648072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7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algn="ctr" eaLnBrk="1" hangingPunct="1">
              <a:lnSpc>
                <a:spcPct val="90000"/>
              </a:lnSpc>
              <a:buClr>
                <a:schemeClr val="accent1"/>
              </a:buClr>
              <a:buFontTx/>
              <a:buNone/>
            </a:pPr>
            <a:r>
              <a:rPr lang="ko-KR" altLang="en-US" sz="2000" b="1" dirty="0" smtClean="0">
                <a:cs typeface="Arial" panose="020B0604020202020204" pitchFamily="34" charset="0"/>
              </a:rPr>
              <a:t>감사합니다</a:t>
            </a:r>
            <a:endParaRPr lang="en-US" altLang="en-US" sz="2000" b="1" dirty="0">
              <a:cs typeface="Arial" panose="020B0604020202020204" pitchFamily="34" charset="0"/>
            </a:endParaRPr>
          </a:p>
        </p:txBody>
      </p:sp>
      <p:sp>
        <p:nvSpPr>
          <p:cNvPr id="14344" name="Text Box 8"/>
          <p:cNvSpPr txBox="1">
            <a:spLocks noChangeArrowheads="1"/>
          </p:cNvSpPr>
          <p:nvPr/>
        </p:nvSpPr>
        <p:spPr bwMode="auto">
          <a:xfrm>
            <a:off x="1181100" y="3573016"/>
            <a:ext cx="6926262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ko-KR" altLang="en-US" sz="1400" dirty="0" smtClean="0">
                <a:cs typeface="Arial" panose="020B0604020202020204" pitchFamily="34" charset="0"/>
              </a:rPr>
              <a:t>기본적인 프로그램이지만 앞으로 더 발전해 나아가겠습니다</a:t>
            </a:r>
            <a:r>
              <a:rPr lang="en-US" altLang="ko-KR" sz="1400" dirty="0" smtClean="0">
                <a:cs typeface="Arial" panose="020B0604020202020204" pitchFamily="34" charset="0"/>
              </a:rPr>
              <a:t>.</a:t>
            </a: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ko-KR" altLang="en-US" sz="1400" dirty="0" smtClean="0">
                <a:cs typeface="Arial" panose="020B0604020202020204" pitchFamily="34" charset="0"/>
              </a:rPr>
              <a:t>제가 맡은 업무에 최고가 되도록 자기계발을 </a:t>
            </a:r>
            <a:r>
              <a:rPr lang="ko-KR" altLang="en-US" sz="1400" dirty="0" err="1" smtClean="0">
                <a:cs typeface="Arial" panose="020B0604020202020204" pitchFamily="34" charset="0"/>
              </a:rPr>
              <a:t>개을리</a:t>
            </a:r>
            <a:r>
              <a:rPr lang="ko-KR" altLang="en-US" sz="1400" dirty="0" err="1" smtClean="0">
                <a:cs typeface="Arial" panose="020B0604020202020204" pitchFamily="34" charset="0"/>
              </a:rPr>
              <a:t>하지</a:t>
            </a:r>
            <a:r>
              <a:rPr lang="ko-KR" altLang="en-US" sz="1400" dirty="0" smtClean="0">
                <a:cs typeface="Arial" panose="020B0604020202020204" pitchFamily="34" charset="0"/>
              </a:rPr>
              <a:t> 않겠습니다</a:t>
            </a:r>
            <a:r>
              <a:rPr lang="en-US" altLang="ko-KR" sz="1400" dirty="0" smtClean="0">
                <a:cs typeface="Arial" panose="020B0604020202020204" pitchFamily="34" charset="0"/>
              </a:rPr>
              <a:t>.</a:t>
            </a:r>
            <a:endParaRPr lang="en-US" altLang="en-US" sz="14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2495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Custom 361">
      <a:dk1>
        <a:srgbClr val="000000"/>
      </a:dk1>
      <a:lt1>
        <a:srgbClr val="A4C8D2"/>
      </a:lt1>
      <a:dk2>
        <a:srgbClr val="447B8B"/>
      </a:dk2>
      <a:lt2>
        <a:srgbClr val="447B8B"/>
      </a:lt2>
      <a:accent1>
        <a:srgbClr val="D4F0F7"/>
      </a:accent1>
      <a:accent2>
        <a:srgbClr val="D4F0F7"/>
      </a:accent2>
      <a:accent3>
        <a:srgbClr val="C0D9E0"/>
      </a:accent3>
      <a:accent4>
        <a:srgbClr val="000000"/>
      </a:accent4>
      <a:accent5>
        <a:srgbClr val="C0D9E0"/>
      </a:accent5>
      <a:accent6>
        <a:srgbClr val="C0D9E0"/>
      </a:accent6>
      <a:hlink>
        <a:srgbClr val="447B8B"/>
      </a:hlink>
      <a:folHlink>
        <a:srgbClr val="0D181B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5C1F00"/>
        </a:dk1>
        <a:lt1>
          <a:srgbClr val="FFFFFF"/>
        </a:lt1>
        <a:dk2>
          <a:srgbClr val="800000"/>
        </a:dk2>
        <a:lt2>
          <a:srgbClr val="800000"/>
        </a:lt2>
        <a:accent1>
          <a:srgbClr val="F9D3C2"/>
        </a:accent1>
        <a:accent2>
          <a:srgbClr val="F2AE8E"/>
        </a:accent2>
        <a:accent3>
          <a:srgbClr val="C0AAAA"/>
        </a:accent3>
        <a:accent4>
          <a:srgbClr val="DADADA"/>
        </a:accent4>
        <a:accent5>
          <a:srgbClr val="FBE6DD"/>
        </a:accent5>
        <a:accent6>
          <a:srgbClr val="DB9D80"/>
        </a:accent6>
        <a:hlink>
          <a:srgbClr val="E5763D"/>
        </a:hlink>
        <a:folHlink>
          <a:srgbClr val="93441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800000"/>
        </a:lt1>
        <a:dk2>
          <a:srgbClr val="800000"/>
        </a:dk2>
        <a:lt2>
          <a:srgbClr val="5C1F00"/>
        </a:lt2>
        <a:accent1>
          <a:srgbClr val="F9D3C2"/>
        </a:accent1>
        <a:accent2>
          <a:srgbClr val="F2AE8E"/>
        </a:accent2>
        <a:accent3>
          <a:srgbClr val="C0AAAA"/>
        </a:accent3>
        <a:accent4>
          <a:srgbClr val="000000"/>
        </a:accent4>
        <a:accent5>
          <a:srgbClr val="FBE6DD"/>
        </a:accent5>
        <a:accent6>
          <a:srgbClr val="DB9D80"/>
        </a:accent6>
        <a:hlink>
          <a:srgbClr val="E5763D"/>
        </a:hlink>
        <a:folHlink>
          <a:srgbClr val="93441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00"/>
        </a:dk1>
        <a:lt1>
          <a:srgbClr val="800000"/>
        </a:lt1>
        <a:dk2>
          <a:srgbClr val="800000"/>
        </a:dk2>
        <a:lt2>
          <a:srgbClr val="FF9661"/>
        </a:lt2>
        <a:accent1>
          <a:srgbClr val="F9D3C2"/>
        </a:accent1>
        <a:accent2>
          <a:srgbClr val="F2AE8E"/>
        </a:accent2>
        <a:accent3>
          <a:srgbClr val="C0AAAA"/>
        </a:accent3>
        <a:accent4>
          <a:srgbClr val="000000"/>
        </a:accent4>
        <a:accent5>
          <a:srgbClr val="FBE6DD"/>
        </a:accent5>
        <a:accent6>
          <a:srgbClr val="DB9D80"/>
        </a:accent6>
        <a:hlink>
          <a:srgbClr val="E5763D"/>
        </a:hlink>
        <a:folHlink>
          <a:srgbClr val="93441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0000"/>
        </a:dk1>
        <a:lt1>
          <a:srgbClr val="800000"/>
        </a:lt1>
        <a:dk2>
          <a:srgbClr val="800000"/>
        </a:dk2>
        <a:lt2>
          <a:srgbClr val="93441D"/>
        </a:lt2>
        <a:accent1>
          <a:srgbClr val="F9D3C2"/>
        </a:accent1>
        <a:accent2>
          <a:srgbClr val="F2AE8E"/>
        </a:accent2>
        <a:accent3>
          <a:srgbClr val="C0AAAA"/>
        </a:accent3>
        <a:accent4>
          <a:srgbClr val="000000"/>
        </a:accent4>
        <a:accent5>
          <a:srgbClr val="FBE6DD"/>
        </a:accent5>
        <a:accent6>
          <a:srgbClr val="DB9D80"/>
        </a:accent6>
        <a:hlink>
          <a:srgbClr val="E5763D"/>
        </a:hlink>
        <a:folHlink>
          <a:srgbClr val="9344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</TotalTime>
  <Words>119</Words>
  <Application>Microsoft Office PowerPoint</Application>
  <PresentationFormat>화면 슬라이드 쇼(4:3)</PresentationFormat>
  <Paragraphs>34</Paragraphs>
  <Slides>8</Slides>
  <Notes>8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9" baseType="lpstr">
      <vt:lpstr>Default Design</vt:lpstr>
      <vt:lpstr>개인프로젝트 (ERP 구축)</vt:lpstr>
      <vt:lpstr>개발 툴 및 언어</vt:lpstr>
      <vt:lpstr>Database Model Diagram</vt:lpstr>
      <vt:lpstr>Class Diagram</vt:lpstr>
      <vt:lpstr>주요 개발 사항</vt:lpstr>
      <vt:lpstr>주요 개발 사항</vt:lpstr>
      <vt:lpstr>시연 영상</vt:lpstr>
      <vt:lpstr>PowerPoint 프레젠테이션</vt:lpstr>
    </vt:vector>
  </TitlesOfParts>
  <Company>Presentation Magazine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Contemporary blue Template</dc:title>
  <dc:creator>Presentation Magazine</dc:creator>
  <cp:lastModifiedBy>배용건</cp:lastModifiedBy>
  <cp:revision>23</cp:revision>
  <dcterms:created xsi:type="dcterms:W3CDTF">2005-03-19T08:05:24Z</dcterms:created>
  <dcterms:modified xsi:type="dcterms:W3CDTF">2018-01-20T00:30:48Z</dcterms:modified>
</cp:coreProperties>
</file>